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31" r:id="rId2"/>
    <p:sldId id="330" r:id="rId3"/>
    <p:sldId id="258" r:id="rId4"/>
    <p:sldId id="296" r:id="rId5"/>
    <p:sldId id="297" r:id="rId6"/>
    <p:sldId id="302" r:id="rId7"/>
    <p:sldId id="303" r:id="rId8"/>
    <p:sldId id="271" r:id="rId9"/>
    <p:sldId id="304" r:id="rId10"/>
    <p:sldId id="277" r:id="rId11"/>
    <p:sldId id="305" r:id="rId12"/>
    <p:sldId id="279" r:id="rId13"/>
    <p:sldId id="306" r:id="rId14"/>
    <p:sldId id="281" r:id="rId15"/>
    <p:sldId id="274" r:id="rId16"/>
    <p:sldId id="329" r:id="rId17"/>
    <p:sldId id="291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264" r:id="rId28"/>
    <p:sldId id="318" r:id="rId29"/>
    <p:sldId id="320" r:id="rId30"/>
    <p:sldId id="322" r:id="rId31"/>
    <p:sldId id="323" r:id="rId32"/>
    <p:sldId id="324" r:id="rId33"/>
    <p:sldId id="325" r:id="rId34"/>
    <p:sldId id="326" r:id="rId35"/>
    <p:sldId id="327" r:id="rId36"/>
    <p:sldId id="32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CC00FF"/>
    <a:srgbClr val="30D9F0"/>
    <a:srgbClr val="33CC33"/>
    <a:srgbClr val="FF9933"/>
    <a:srgbClr val="0033CC"/>
    <a:srgbClr val="008000"/>
    <a:srgbClr val="66FF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605" autoAdjust="0"/>
  </p:normalViewPr>
  <p:slideViewPr>
    <p:cSldViewPr>
      <p:cViewPr varScale="1">
        <p:scale>
          <a:sx n="55" d="100"/>
          <a:sy n="55" d="100"/>
        </p:scale>
        <p:origin x="1866" y="60"/>
      </p:cViewPr>
      <p:guideLst/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7AA718-75D7-4E22-BA48-F8B21A9D306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3BC23B-73B3-4F34-80BF-9D367E4E2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AA718-75D7-4E22-BA48-F8B21A9D306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BC23B-73B3-4F34-80BF-9D367E4E2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AA718-75D7-4E22-BA48-F8B21A9D306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BC23B-73B3-4F34-80BF-9D367E4E2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AA718-75D7-4E22-BA48-F8B21A9D306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BC23B-73B3-4F34-80BF-9D367E4E2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7AA718-75D7-4E22-BA48-F8B21A9D306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3BC23B-73B3-4F34-80BF-9D367E4E2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AA718-75D7-4E22-BA48-F8B21A9D306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43BC23B-73B3-4F34-80BF-9D367E4E2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AA718-75D7-4E22-BA48-F8B21A9D306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43BC23B-73B3-4F34-80BF-9D367E4E2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AA718-75D7-4E22-BA48-F8B21A9D306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BC23B-73B3-4F34-80BF-9D367E4E2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AA718-75D7-4E22-BA48-F8B21A9D306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BC23B-73B3-4F34-80BF-9D367E4E2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7AA718-75D7-4E22-BA48-F8B21A9D306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3BC23B-73B3-4F34-80BF-9D367E4E2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7AA718-75D7-4E22-BA48-F8B21A9D306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3BC23B-73B3-4F34-80BF-9D367E4E2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57AA718-75D7-4E22-BA48-F8B21A9D306A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43BC23B-73B3-4F34-80BF-9D367E4E2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slide" Target="slide19.xml"/><Relationship Id="rId4" Type="http://schemas.openxmlformats.org/officeDocument/2006/relationships/image" Target="../media/image13.jpeg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25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slide" Target="slide2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slide" Target="slide21.xml"/><Relationship Id="rId5" Type="http://schemas.openxmlformats.org/officeDocument/2006/relationships/image" Target="../media/image14.jpeg"/><Relationship Id="rId10" Type="http://schemas.openxmlformats.org/officeDocument/2006/relationships/slide" Target="slide19.xml"/><Relationship Id="rId4" Type="http://schemas.openxmlformats.org/officeDocument/2006/relationships/image" Target="../media/image13.jpeg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8.xml"/><Relationship Id="rId7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slide" Target="slide7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11" Type="http://schemas.openxmlformats.org/officeDocument/2006/relationships/image" Target="../media/image7.png"/><Relationship Id="rId5" Type="http://schemas.openxmlformats.org/officeDocument/2006/relationships/slide" Target="slide13.xml"/><Relationship Id="rId10" Type="http://schemas.openxmlformats.org/officeDocument/2006/relationships/image" Target="../media/image6.jpeg"/><Relationship Id="rId4" Type="http://schemas.openxmlformats.org/officeDocument/2006/relationships/slide" Target="slide9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7143768" y="5000636"/>
            <a:ext cx="1320800" cy="127476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429388" y="3429000"/>
            <a:ext cx="1322388" cy="1274763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000628" y="4572008"/>
            <a:ext cx="1322388" cy="127476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357298"/>
            <a:ext cx="75724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ЗВЕЗДНЫЙ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63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000372"/>
            <a:ext cx="44291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8926" y="571480"/>
            <a:ext cx="344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Интеллектуальная игра </a:t>
            </a:r>
          </a:p>
          <a:p>
            <a:pPr algn="ctr"/>
            <a:r>
              <a:rPr lang="ru-RU" b="1" dirty="0" smtClean="0"/>
              <a:t>для учащихся  2-4 классов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2786058"/>
            <a:ext cx="93326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643578"/>
            <a:ext cx="340112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Колобок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3786214" cy="436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2786050" y="-142900"/>
            <a:ext cx="3406702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1363815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214950"/>
            <a:ext cx="2545643" cy="1386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286388"/>
            <a:ext cx="1857387" cy="1393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85728"/>
            <a:ext cx="1304652" cy="1906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857496"/>
            <a:ext cx="1428760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643446"/>
            <a:ext cx="1357323" cy="1978605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/>
          <p:cNvSpPr txBox="1"/>
          <p:nvPr/>
        </p:nvSpPr>
        <p:spPr>
          <a:xfrm>
            <a:off x="4500562" y="6286520"/>
            <a:ext cx="16430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МАРТЫШКА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929198"/>
            <a:ext cx="10715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ПРИНЦ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5852" y="6286520"/>
            <a:ext cx="2714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СПЯЩАЯ КРАСАВИЦА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5272" y="6286520"/>
            <a:ext cx="9156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МАША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2396" y="4429132"/>
            <a:ext cx="1427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КРАСНАЯ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ШАПОЧКА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0958" y="2071678"/>
            <a:ext cx="15001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ЦАРЕВНА –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ЛЯГУШКА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2528" y="214290"/>
            <a:ext cx="437035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3834" y="3000372"/>
            <a:ext cx="489236" cy="70788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1538" y="2928934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0430" y="5214950"/>
            <a:ext cx="45578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0562" y="5572140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454" y="5857892"/>
            <a:ext cx="5000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57166"/>
            <a:ext cx="1428759" cy="1905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1214414" y="357166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2285992"/>
            <a:ext cx="12706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КОЛОБОК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0232" y="1857364"/>
            <a:ext cx="507209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 героиня уснула, попробовав отравленного яблока, а проснулась от поцелуя ее спасителя.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Кто   она?</a:t>
            </a:r>
            <a:endParaRPr lang="ru-RU" sz="28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Управляющая кнопка: справка 37">
            <a:hlinkClick r:id="rId9" action="ppaction://hlinksldjump" highlightClick="1"/>
          </p:cNvPr>
          <p:cNvSpPr/>
          <p:nvPr/>
        </p:nvSpPr>
        <p:spPr>
          <a:xfrm>
            <a:off x="3643306" y="142852"/>
            <a:ext cx="1357322" cy="1214446"/>
          </a:xfrm>
          <a:prstGeom prst="actionButtonHelp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93326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286388"/>
            <a:ext cx="736105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Спящая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красавица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6142049" cy="334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00364" y="0"/>
            <a:ext cx="3406702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1363815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214950"/>
            <a:ext cx="2545643" cy="1386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286388"/>
            <a:ext cx="1857387" cy="1393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85728"/>
            <a:ext cx="1304652" cy="1906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857496"/>
            <a:ext cx="1428760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643446"/>
            <a:ext cx="1357323" cy="1978605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/>
          <p:cNvSpPr txBox="1"/>
          <p:nvPr/>
        </p:nvSpPr>
        <p:spPr>
          <a:xfrm>
            <a:off x="4500562" y="6286520"/>
            <a:ext cx="16430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МАРТЫШКА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929198"/>
            <a:ext cx="10715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ПРИНЦ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5852" y="6286520"/>
            <a:ext cx="2714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СПЯЩАЯ КРАСАВИЦА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5272" y="6286520"/>
            <a:ext cx="9156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МАША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2396" y="4429132"/>
            <a:ext cx="1427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КРАСНАЯ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ШАПОЧКА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0958" y="2071678"/>
            <a:ext cx="15001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ЦАРЕВНА –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ЛЯГУШКА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2528" y="214290"/>
            <a:ext cx="437035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3834" y="3000372"/>
            <a:ext cx="489236" cy="70788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1538" y="2928934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0430" y="5214950"/>
            <a:ext cx="45578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0562" y="5572140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454" y="5857892"/>
            <a:ext cx="5000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57166"/>
            <a:ext cx="1428759" cy="1905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1214414" y="357166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2285992"/>
            <a:ext cx="12706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КОЛОБОК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0232" y="1571612"/>
            <a:ext cx="5072098" cy="2603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Этой девочке пришлось спрятаться  в  корзине, чтобы вернуться домой.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зовут эту девочку?</a:t>
            </a:r>
            <a:endParaRPr lang="ru-RU" sz="28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Управляющая кнопка: справка 37">
            <a:hlinkClick r:id="rId9" action="ppaction://hlinksldjump" highlightClick="1"/>
          </p:cNvPr>
          <p:cNvSpPr/>
          <p:nvPr/>
        </p:nvSpPr>
        <p:spPr>
          <a:xfrm>
            <a:off x="3643306" y="142852"/>
            <a:ext cx="1357322" cy="1214446"/>
          </a:xfrm>
          <a:prstGeom prst="actionButtonHelp">
            <a:avLst/>
          </a:prstGeom>
          <a:solidFill>
            <a:srgbClr val="FF33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214554"/>
            <a:ext cx="98547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357826"/>
            <a:ext cx="307295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Маша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85860"/>
            <a:ext cx="5429288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71802" y="0"/>
            <a:ext cx="319209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357166"/>
            <a:ext cx="506600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28680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ДОМАШНИЕ ЖИВОТНЫЕ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1857388" cy="1917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429132"/>
            <a:ext cx="1546599" cy="1892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357298"/>
            <a:ext cx="1725421" cy="1912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357694"/>
            <a:ext cx="1391495" cy="1897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3857628"/>
            <a:ext cx="1428760" cy="2282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857628"/>
            <a:ext cx="1355703" cy="2179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142844" y="2500306"/>
            <a:ext cx="42862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400" b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3286124"/>
            <a:ext cx="8402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ОСЕЛ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528638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034" y="6072206"/>
            <a:ext cx="12121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КУРИЦА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57356" y="550070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6215082"/>
            <a:ext cx="8341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КОЗА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29256" y="5572140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6457890"/>
            <a:ext cx="8418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УТКА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58082" y="385762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86446" y="6286520"/>
            <a:ext cx="11306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КОШКА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715272" y="6215082"/>
            <a:ext cx="7827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ГУСЬ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429652" y="242886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00958" y="3214686"/>
            <a:ext cx="11928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КОРОВА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4643446"/>
            <a:ext cx="1186114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3857620" y="457200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Управляющая кнопка: справка 44">
            <a:hlinkClick r:id="rId9" action="ppaction://hlinksldjump" highlightClick="1"/>
          </p:cNvPr>
          <p:cNvSpPr/>
          <p:nvPr/>
        </p:nvSpPr>
        <p:spPr>
          <a:xfrm>
            <a:off x="2571736" y="2000240"/>
            <a:ext cx="1143008" cy="1000132"/>
          </a:xfrm>
          <a:prstGeom prst="actionButtonHel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Управляющая кнопка: справка 45">
            <a:hlinkClick r:id="rId10" action="ppaction://hlinksldjump" highlightClick="1"/>
          </p:cNvPr>
          <p:cNvSpPr/>
          <p:nvPr/>
        </p:nvSpPr>
        <p:spPr>
          <a:xfrm>
            <a:off x="4000496" y="2000240"/>
            <a:ext cx="1143008" cy="1000132"/>
          </a:xfrm>
          <a:prstGeom prst="actionButtonHelp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Управляющая кнопка: справка 46">
            <a:hlinkClick r:id="" action="ppaction://noaction" highlightClick="1"/>
          </p:cNvPr>
          <p:cNvSpPr/>
          <p:nvPr/>
        </p:nvSpPr>
        <p:spPr>
          <a:xfrm>
            <a:off x="5357818" y="2000240"/>
            <a:ext cx="1143008" cy="1000132"/>
          </a:xfrm>
          <a:prstGeom prst="actionButtonHelp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Управляющая кнопка: справка 47">
            <a:hlinkClick r:id="" action="ppaction://noaction" highlightClick="1"/>
          </p:cNvPr>
          <p:cNvSpPr/>
          <p:nvPr/>
        </p:nvSpPr>
        <p:spPr>
          <a:xfrm>
            <a:off x="3214678" y="3214686"/>
            <a:ext cx="1143008" cy="1000132"/>
          </a:xfrm>
          <a:prstGeom prst="actionButtonHelp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справка 48">
            <a:hlinkClick r:id="" action="ppaction://noaction" highlightClick="1"/>
          </p:cNvPr>
          <p:cNvSpPr/>
          <p:nvPr/>
        </p:nvSpPr>
        <p:spPr>
          <a:xfrm>
            <a:off x="4643438" y="3214686"/>
            <a:ext cx="1143008" cy="1000132"/>
          </a:xfrm>
          <a:prstGeom prst="actionButtonHelp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7" grpId="0" animBg="1"/>
      <p:bldP spid="38" grpId="0"/>
      <p:bldP spid="39" grpId="0" animBg="1"/>
      <p:bldP spid="40" grpId="0"/>
      <p:bldP spid="42" grpId="0"/>
      <p:bldP spid="43" grpId="0" animBg="1"/>
      <p:bldP spid="44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357166"/>
            <a:ext cx="506600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1857388" cy="1917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429132"/>
            <a:ext cx="1546599" cy="1892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357298"/>
            <a:ext cx="1725421" cy="1912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357694"/>
            <a:ext cx="1391495" cy="1897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3857628"/>
            <a:ext cx="1428760" cy="2282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857628"/>
            <a:ext cx="1355703" cy="2179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142844" y="2500306"/>
            <a:ext cx="42862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400" b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3286124"/>
            <a:ext cx="8402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ОСЕЛ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528638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034" y="6072206"/>
            <a:ext cx="12121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КУРИЦА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57356" y="550070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14546" y="6215082"/>
            <a:ext cx="8341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КОЗА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29256" y="5572140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6457890"/>
            <a:ext cx="8418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УТКА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58082" y="385762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86446" y="6286520"/>
            <a:ext cx="11306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КОШКА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715272" y="6215082"/>
            <a:ext cx="7827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ГУСЬ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429652" y="242886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00958" y="3214686"/>
            <a:ext cx="11928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КОРОВА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4643446"/>
            <a:ext cx="971800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3857620" y="457200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Управляющая кнопка: справка 44">
            <a:hlinkClick r:id="rId9" action="ppaction://hlinksldjump" highlightClick="1"/>
          </p:cNvPr>
          <p:cNvSpPr/>
          <p:nvPr/>
        </p:nvSpPr>
        <p:spPr>
          <a:xfrm>
            <a:off x="2571736" y="2000240"/>
            <a:ext cx="1143008" cy="1000132"/>
          </a:xfrm>
          <a:prstGeom prst="actionButtonHel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правка 45">
            <a:hlinkClick r:id="rId10" action="ppaction://hlinksldjump" highlightClick="1"/>
          </p:cNvPr>
          <p:cNvSpPr/>
          <p:nvPr/>
        </p:nvSpPr>
        <p:spPr>
          <a:xfrm>
            <a:off x="4000496" y="2000240"/>
            <a:ext cx="1143008" cy="1000132"/>
          </a:xfrm>
          <a:prstGeom prst="actionButtonHelp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справка 46">
            <a:hlinkClick r:id="rId11" action="ppaction://hlinksldjump" highlightClick="1"/>
          </p:cNvPr>
          <p:cNvSpPr/>
          <p:nvPr/>
        </p:nvSpPr>
        <p:spPr>
          <a:xfrm>
            <a:off x="5357818" y="2000240"/>
            <a:ext cx="1143008" cy="1000132"/>
          </a:xfrm>
          <a:prstGeom prst="actionButtonHelp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справка 47">
            <a:hlinkClick r:id="rId12" action="ppaction://hlinksldjump" highlightClick="1"/>
          </p:cNvPr>
          <p:cNvSpPr/>
          <p:nvPr/>
        </p:nvSpPr>
        <p:spPr>
          <a:xfrm>
            <a:off x="3214678" y="3214686"/>
            <a:ext cx="1143008" cy="1000132"/>
          </a:xfrm>
          <a:prstGeom prst="actionButtonHelp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справка 48">
            <a:hlinkClick r:id="rId13" action="ppaction://hlinksldjump" highlightClick="1"/>
          </p:cNvPr>
          <p:cNvSpPr/>
          <p:nvPr/>
        </p:nvSpPr>
        <p:spPr>
          <a:xfrm>
            <a:off x="4643438" y="3214686"/>
            <a:ext cx="1143008" cy="1000132"/>
          </a:xfrm>
          <a:prstGeom prst="actionButtonHelp">
            <a:avLst/>
          </a:prstGeom>
          <a:solidFill>
            <a:srgbClr val="CC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500570"/>
            <a:ext cx="971800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1857388" cy="1917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429132"/>
            <a:ext cx="1546599" cy="1892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725421" cy="1912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357694"/>
            <a:ext cx="1391495" cy="1897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071810"/>
            <a:ext cx="1428760" cy="1996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071810"/>
            <a:ext cx="1355703" cy="2179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214282" y="1785926"/>
            <a:ext cx="42862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2143116"/>
            <a:ext cx="84029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ОСЕЛ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1472" y="5143512"/>
            <a:ext cx="12121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КУРИЦА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57356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8860" y="6215082"/>
            <a:ext cx="90557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КОЗА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15008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6248" y="6215082"/>
            <a:ext cx="8418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УТКА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29520" y="4643446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15074" y="6215082"/>
            <a:ext cx="113069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КОШКА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86182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01024" y="5000636"/>
            <a:ext cx="78277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ГУСЬ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15206" y="171448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2071678"/>
            <a:ext cx="11928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КОРОВА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2143116"/>
            <a:ext cx="44291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Сер, да не волк,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Длинноух, да не заяц,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копытами, да не лошадь</a:t>
            </a:r>
            <a:r>
              <a:rPr lang="ru-RU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2844" y="4786322"/>
            <a:ext cx="428628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6" name="Управляющая кнопка: справка 25">
            <a:hlinkClick r:id="rId9" action="ppaction://hlinksldjump" highlightClick="1"/>
          </p:cNvPr>
          <p:cNvSpPr/>
          <p:nvPr/>
        </p:nvSpPr>
        <p:spPr>
          <a:xfrm>
            <a:off x="3857620" y="500042"/>
            <a:ext cx="1285884" cy="1143008"/>
          </a:xfrm>
          <a:prstGeom prst="actionButtonHel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214554"/>
            <a:ext cx="98547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357826"/>
            <a:ext cx="280237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Осёл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0"/>
            <a:ext cx="319209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4071966" cy="4203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500570"/>
            <a:ext cx="971800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1857388" cy="1917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429132"/>
            <a:ext cx="1546599" cy="1892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725421" cy="1912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357694"/>
            <a:ext cx="1391495" cy="1897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071810"/>
            <a:ext cx="1428760" cy="1996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071810"/>
            <a:ext cx="1355703" cy="2179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214282" y="1785926"/>
            <a:ext cx="42862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2143116"/>
            <a:ext cx="84029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ОСЕЛ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1472" y="5143512"/>
            <a:ext cx="12121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КУРИЦА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57356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8860" y="6215082"/>
            <a:ext cx="90557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КОЗА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15008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6248" y="6215082"/>
            <a:ext cx="8418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УТКА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29520" y="4643446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15074" y="6215082"/>
            <a:ext cx="113069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КОШКА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86182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01024" y="5000636"/>
            <a:ext cx="78277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ГУСЬ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15206" y="171448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2071678"/>
            <a:ext cx="11928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КОРОВА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2143116"/>
            <a:ext cx="44291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Посреди двора стоит копна: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Спереди вилы, сзади метла.</a:t>
            </a:r>
            <a:endParaRPr lang="ru-RU" sz="2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2844" y="4786322"/>
            <a:ext cx="428628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5" name="Управляющая кнопка: справка 24">
            <a:hlinkClick r:id="rId9" action="ppaction://hlinksldjump" highlightClick="1"/>
          </p:cNvPr>
          <p:cNvSpPr/>
          <p:nvPr/>
        </p:nvSpPr>
        <p:spPr>
          <a:xfrm>
            <a:off x="3786182" y="142852"/>
            <a:ext cx="1285884" cy="1214446"/>
          </a:xfrm>
          <a:prstGeom prst="actionButtonHelp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88967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CC"/>
                </a:solidFill>
                <a:latin typeface="Comic Sans MS" pitchFamily="66" charset="0"/>
              </a:rPr>
              <a:t>У каждого участника игры набор табличек с цифрами от 1 до 7 </a:t>
            </a:r>
          </a:p>
          <a:p>
            <a:pPr algn="ctr"/>
            <a:r>
              <a:rPr lang="ru-RU" sz="3200" dirty="0" smtClean="0">
                <a:solidFill>
                  <a:srgbClr val="0000CC"/>
                </a:solidFill>
                <a:latin typeface="Comic Sans MS" pitchFamily="66" charset="0"/>
              </a:rPr>
              <a:t>для ответов . </a:t>
            </a:r>
          </a:p>
          <a:p>
            <a:pPr algn="ctr"/>
            <a:r>
              <a:rPr lang="ru-RU" sz="32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endParaRPr lang="ru-RU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214554"/>
            <a:ext cx="98547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286388"/>
            <a:ext cx="391735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Корова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0"/>
            <a:ext cx="319209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357298"/>
            <a:ext cx="3786214" cy="4197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500570"/>
            <a:ext cx="971800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1857388" cy="1917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429132"/>
            <a:ext cx="1546599" cy="1892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725421" cy="1912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357694"/>
            <a:ext cx="1391495" cy="1897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071810"/>
            <a:ext cx="1428760" cy="1996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071810"/>
            <a:ext cx="1355703" cy="2179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214282" y="1785926"/>
            <a:ext cx="42862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2143116"/>
            <a:ext cx="84029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ОСЕЛ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1472" y="5143512"/>
            <a:ext cx="12121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КУРИЦА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57356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8860" y="6215082"/>
            <a:ext cx="90557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КОЗА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15008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6248" y="6215082"/>
            <a:ext cx="8418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УТКА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29520" y="4643446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15074" y="6215082"/>
            <a:ext cx="113069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КОШКА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86182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01024" y="5000636"/>
            <a:ext cx="78277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ГУСЬ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15206" y="171448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2071678"/>
            <a:ext cx="11928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КОРОВА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2143116"/>
            <a:ext cx="44291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воде искупался – сухим остался</a:t>
            </a:r>
            <a:r>
              <a:rPr lang="ru-RU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2844" y="4786322"/>
            <a:ext cx="428628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5" name="Управляющая кнопка: справка 24">
            <a:hlinkClick r:id="rId9" action="ppaction://hlinksldjump" highlightClick="1"/>
          </p:cNvPr>
          <p:cNvSpPr/>
          <p:nvPr/>
        </p:nvSpPr>
        <p:spPr>
          <a:xfrm>
            <a:off x="4071934" y="142852"/>
            <a:ext cx="1285884" cy="1214446"/>
          </a:xfrm>
          <a:prstGeom prst="actionButtonHelp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357430"/>
            <a:ext cx="98547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357826"/>
            <a:ext cx="249895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Гусь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0"/>
            <a:ext cx="319209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85860"/>
            <a:ext cx="3067081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500570"/>
            <a:ext cx="971800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1857388" cy="1917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429132"/>
            <a:ext cx="1546599" cy="1892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725421" cy="1912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357694"/>
            <a:ext cx="1391495" cy="1897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071810"/>
            <a:ext cx="1428760" cy="1996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071810"/>
            <a:ext cx="1355703" cy="2179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214282" y="1785926"/>
            <a:ext cx="42862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2143116"/>
            <a:ext cx="84029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ОСЕЛ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1472" y="5143512"/>
            <a:ext cx="12121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КУРИЦА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57356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8860" y="6215082"/>
            <a:ext cx="90557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КОЗА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15008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6248" y="6215082"/>
            <a:ext cx="8418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УТКА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29520" y="4643446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15074" y="6215082"/>
            <a:ext cx="113069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КОШКА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86182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01024" y="5000636"/>
            <a:ext cx="78277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ГУСЬ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15206" y="171448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2071678"/>
            <a:ext cx="11928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КОРОВА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2143116"/>
            <a:ext cx="4429156" cy="1136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Глазищи, усищи, хвостище,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моется всех чище.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42844" y="4786322"/>
            <a:ext cx="428628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6" name="Управляющая кнопка: справка 25">
            <a:hlinkClick r:id="" action="ppaction://hlinkshowjump?jump=nextslide" highlightClick="1"/>
          </p:cNvPr>
          <p:cNvSpPr/>
          <p:nvPr/>
        </p:nvSpPr>
        <p:spPr>
          <a:xfrm>
            <a:off x="3786182" y="142852"/>
            <a:ext cx="1285884" cy="1214446"/>
          </a:xfrm>
          <a:prstGeom prst="actionButtonHelp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357430"/>
            <a:ext cx="98547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5534561"/>
            <a:ext cx="340830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Кошка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0"/>
            <a:ext cx="319209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4"/>
            <a:ext cx="3357586" cy="4108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500570"/>
            <a:ext cx="971800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1857388" cy="1917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429132"/>
            <a:ext cx="1546599" cy="1892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725421" cy="1912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357694"/>
            <a:ext cx="1391495" cy="1897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071810"/>
            <a:ext cx="1428760" cy="1996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071810"/>
            <a:ext cx="1355703" cy="2179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214282" y="1785926"/>
            <a:ext cx="42862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2143116"/>
            <a:ext cx="84029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ОСЕЛ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1472" y="5143512"/>
            <a:ext cx="12121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КУРИЦА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57356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8860" y="6215082"/>
            <a:ext cx="90557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КОЗА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15008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6248" y="6215082"/>
            <a:ext cx="8418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УТКА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29520" y="4643446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15074" y="6215082"/>
            <a:ext cx="113069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КОШКА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86182" y="5857892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01024" y="5000636"/>
            <a:ext cx="78277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ГУСЬ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15206" y="1714488"/>
            <a:ext cx="5245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2071678"/>
            <a:ext cx="11928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КОРОВА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28860" y="1714488"/>
            <a:ext cx="442915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рогами, а не бык,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конь, а брыкается,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Доят, а не корова,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пухом, а не птица.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42844" y="4786322"/>
            <a:ext cx="428628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6" name="Управляющая кнопка: справка 25">
            <a:hlinkClick r:id="" action="ppaction://hlinkshowjump?jump=nextslide" highlightClick="1"/>
          </p:cNvPr>
          <p:cNvSpPr/>
          <p:nvPr/>
        </p:nvSpPr>
        <p:spPr>
          <a:xfrm>
            <a:off x="4071934" y="142852"/>
            <a:ext cx="1285884" cy="1214446"/>
          </a:xfrm>
          <a:prstGeom prst="actionButtonHelp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357430"/>
            <a:ext cx="98547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534561"/>
            <a:ext cx="251722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Коза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nex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0"/>
            <a:ext cx="319209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85860"/>
            <a:ext cx="3286148" cy="4480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57166"/>
            <a:ext cx="506600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 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Куб 3"/>
          <p:cNvSpPr/>
          <p:nvPr/>
        </p:nvSpPr>
        <p:spPr>
          <a:xfrm>
            <a:off x="3428992" y="3571876"/>
            <a:ext cx="1500198" cy="1357322"/>
          </a:xfrm>
          <a:prstGeom prst="cub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 </a:t>
            </a:r>
            <a:endParaRPr lang="ru-RU" sz="9600" b="1" dirty="0"/>
          </a:p>
        </p:txBody>
      </p:sp>
      <p:sp>
        <p:nvSpPr>
          <p:cNvPr id="5" name="Куб 4"/>
          <p:cNvSpPr/>
          <p:nvPr/>
        </p:nvSpPr>
        <p:spPr>
          <a:xfrm>
            <a:off x="500034" y="5143512"/>
            <a:ext cx="1500198" cy="135732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+mj-lt"/>
                <a:cs typeface="Arial" pitchFamily="34" charset="0"/>
              </a:rPr>
              <a:t>Р</a:t>
            </a:r>
            <a:endParaRPr lang="ru-RU" sz="9600" b="1" dirty="0">
              <a:latin typeface="+mj-lt"/>
              <a:cs typeface="Arial" pitchFamily="34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5143504" y="5143512"/>
            <a:ext cx="1500198" cy="135732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Е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7358082" y="1428736"/>
            <a:ext cx="1500198" cy="1357322"/>
          </a:xfrm>
          <a:prstGeom prst="cub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М</a:t>
            </a:r>
            <a:endParaRPr lang="ru-RU" sz="9600" b="1" dirty="0"/>
          </a:p>
        </p:txBody>
      </p:sp>
      <p:sp>
        <p:nvSpPr>
          <p:cNvPr id="8" name="Куб 7"/>
          <p:cNvSpPr/>
          <p:nvPr/>
        </p:nvSpPr>
        <p:spPr>
          <a:xfrm>
            <a:off x="6929454" y="3143248"/>
            <a:ext cx="1500198" cy="1357322"/>
          </a:xfrm>
          <a:prstGeom prst="cub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Л</a:t>
            </a:r>
            <a:endParaRPr lang="ru-RU" sz="9600" b="1" dirty="0"/>
          </a:p>
        </p:txBody>
      </p:sp>
      <p:sp>
        <p:nvSpPr>
          <p:cNvPr id="9" name="Куб 8"/>
          <p:cNvSpPr/>
          <p:nvPr/>
        </p:nvSpPr>
        <p:spPr>
          <a:xfrm>
            <a:off x="7143768" y="5000636"/>
            <a:ext cx="1500198" cy="135732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С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5072066" y="2143116"/>
            <a:ext cx="1500198" cy="1357322"/>
          </a:xfrm>
          <a:prstGeom prst="cub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О</a:t>
            </a:r>
            <a:endParaRPr lang="ru-RU" sz="9600" b="1" dirty="0"/>
          </a:p>
        </p:txBody>
      </p:sp>
      <p:sp>
        <p:nvSpPr>
          <p:cNvPr id="11" name="Куб 10"/>
          <p:cNvSpPr/>
          <p:nvPr/>
        </p:nvSpPr>
        <p:spPr>
          <a:xfrm>
            <a:off x="2857488" y="5072074"/>
            <a:ext cx="1500198" cy="1357322"/>
          </a:xfrm>
          <a:prstGeom prst="cub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Т</a:t>
            </a:r>
            <a:endParaRPr lang="ru-RU" sz="9600" b="1" dirty="0"/>
          </a:p>
        </p:txBody>
      </p:sp>
      <p:sp>
        <p:nvSpPr>
          <p:cNvPr id="12" name="Куб 11"/>
          <p:cNvSpPr/>
          <p:nvPr/>
        </p:nvSpPr>
        <p:spPr>
          <a:xfrm>
            <a:off x="285720" y="1357298"/>
            <a:ext cx="1500198" cy="1357322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+mj-lt"/>
                <a:cs typeface="Arial" pitchFamily="34" charset="0"/>
              </a:rPr>
              <a:t>К</a:t>
            </a:r>
            <a:endParaRPr lang="ru-RU" sz="9600" b="1" dirty="0">
              <a:latin typeface="+mj-lt"/>
              <a:cs typeface="Arial" pitchFamily="34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2500298" y="2071678"/>
            <a:ext cx="1500198" cy="1357322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А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285720" y="3286124"/>
            <a:ext cx="1500198" cy="1357322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И</a:t>
            </a:r>
            <a:endParaRPr lang="ru-RU" sz="9600" b="1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571868" y="3929066"/>
            <a:ext cx="928694" cy="8572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214290"/>
            <a:ext cx="807249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СОСТАВЬ СЛОВО</a:t>
            </a: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1785926"/>
            <a:ext cx="5418279" cy="42473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Лесник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Старик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Матрос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Сатирик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Романтик и др.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nex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285728"/>
            <a:ext cx="319209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500034" y="357166"/>
            <a:ext cx="1500198" cy="1357322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+mj-lt"/>
                <a:cs typeface="Arial" pitchFamily="34" charset="0"/>
              </a:rPr>
              <a:t>К</a:t>
            </a:r>
            <a:endParaRPr lang="ru-RU" sz="9600" b="1" dirty="0">
              <a:latin typeface="+mj-lt"/>
              <a:cs typeface="Arial" pitchFamily="34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7072330" y="142852"/>
            <a:ext cx="1500198" cy="1357322"/>
          </a:xfrm>
          <a:prstGeom prst="cub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О</a:t>
            </a:r>
            <a:endParaRPr lang="ru-RU" sz="9600" b="1" dirty="0"/>
          </a:p>
        </p:txBody>
      </p:sp>
      <p:sp>
        <p:nvSpPr>
          <p:cNvPr id="9" name="Куб 8"/>
          <p:cNvSpPr/>
          <p:nvPr/>
        </p:nvSpPr>
        <p:spPr>
          <a:xfrm>
            <a:off x="142844" y="4000504"/>
            <a:ext cx="1500198" cy="135732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С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7429520" y="4714884"/>
            <a:ext cx="1500198" cy="135732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+mj-lt"/>
                <a:cs typeface="Arial" pitchFamily="34" charset="0"/>
              </a:rPr>
              <a:t>Р</a:t>
            </a:r>
            <a:endParaRPr lang="ru-RU" sz="9600" b="1" dirty="0">
              <a:latin typeface="+mj-lt"/>
              <a:cs typeface="Arial" pitchFamily="34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5357818" y="2643182"/>
            <a:ext cx="1500198" cy="1357322"/>
          </a:xfrm>
          <a:prstGeom prst="cub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 </a:t>
            </a:r>
            <a:endParaRPr lang="ru-RU" sz="9600" b="1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500694" y="3071810"/>
            <a:ext cx="928694" cy="8572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285728"/>
            <a:ext cx="5980355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 эти названия обозначают плоды фруктовых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деревьев. Вспомните, какой плод самый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маленький, а какой самый большой.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Правильно ли расположены  картинки 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порядке увеличения?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а 12 из 11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1619228" cy="1567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Картинка 20 из 39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643182"/>
            <a:ext cx="1824029" cy="2287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00034" y="5000636"/>
            <a:ext cx="2209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1. Слива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86116" y="5357826"/>
            <a:ext cx="243688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2. Вишня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15074" y="4857760"/>
            <a:ext cx="25432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3. Яблоко</a:t>
            </a:r>
            <a:endParaRPr lang="ru-RU" sz="4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285728"/>
            <a:ext cx="27146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 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Управляющая кнопка: справка 17">
            <a:hlinkClick r:id="" action="ppaction://hlinkshowjump?jump=nextslide" highlightClick="1"/>
          </p:cNvPr>
          <p:cNvSpPr/>
          <p:nvPr/>
        </p:nvSpPr>
        <p:spPr>
          <a:xfrm>
            <a:off x="7072330" y="1571612"/>
            <a:ext cx="1000132" cy="1000132"/>
          </a:xfrm>
          <a:prstGeom prst="actionButtonHel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Картинка 10 из 98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000372"/>
            <a:ext cx="1519215" cy="1519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357166"/>
            <a:ext cx="506600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85728"/>
            <a:ext cx="681026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СКАЗОЧНЫЕ ГЕРОИ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3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1934" y="1928802"/>
            <a:ext cx="1042988" cy="1042987"/>
          </a:xfrm>
          <a:prstGeom prst="actionButtonHelp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3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43570" y="1928802"/>
            <a:ext cx="1042988" cy="1042987"/>
          </a:xfrm>
          <a:prstGeom prst="actionButtonHelp">
            <a:avLst/>
          </a:prstGeom>
          <a:solidFill>
            <a:srgbClr val="33CC33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3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0628" y="3214686"/>
            <a:ext cx="1042988" cy="1042987"/>
          </a:xfrm>
          <a:prstGeom prst="actionButtonHelp">
            <a:avLst/>
          </a:prstGeom>
          <a:solidFill>
            <a:srgbClr val="CC00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3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4678" y="3214686"/>
            <a:ext cx="1042988" cy="1042987"/>
          </a:xfrm>
          <a:prstGeom prst="actionButtonHelp">
            <a:avLst/>
          </a:prstGeom>
          <a:solidFill>
            <a:srgbClr val="30D9F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28"/>
            <a:ext cx="1363815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825236"/>
            <a:ext cx="2545643" cy="1386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786322"/>
            <a:ext cx="1857387" cy="1393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1571612"/>
            <a:ext cx="1304652" cy="1906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3929066"/>
            <a:ext cx="1392573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4" y="4500570"/>
            <a:ext cx="1357323" cy="1978605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/>
          <p:cNvSpPr txBox="1"/>
          <p:nvPr/>
        </p:nvSpPr>
        <p:spPr>
          <a:xfrm>
            <a:off x="3929058" y="6215082"/>
            <a:ext cx="16430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МАРТЫШКА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5929330"/>
            <a:ext cx="10715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ПРИНЦ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2976" y="6357958"/>
            <a:ext cx="2714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СПЯЩАЯ КРАСАВИЦА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2198" y="6215082"/>
            <a:ext cx="9156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МАША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3834" y="5929330"/>
            <a:ext cx="13564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КРАСНАЯ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ШАПОЧКА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9520" y="3286124"/>
            <a:ext cx="15001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ЦАРЕВНА –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ЛЯГУШКА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86776" y="1571612"/>
            <a:ext cx="5084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15272" y="4357694"/>
            <a:ext cx="489236" cy="70788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4414" y="3929066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5984" y="5500702"/>
            <a:ext cx="45578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5500702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57884" y="5286388"/>
            <a:ext cx="5000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1571612"/>
            <a:ext cx="1428759" cy="1905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1357290" y="1500174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596" y="3357562"/>
            <a:ext cx="12706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КОЛОБОК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Управляющая кнопка: справка 34">
            <a:hlinkClick r:id="rId11" action="ppaction://hlinksldjump" highlightClick="1"/>
          </p:cNvPr>
          <p:cNvSpPr/>
          <p:nvPr/>
        </p:nvSpPr>
        <p:spPr>
          <a:xfrm>
            <a:off x="2428860" y="1928802"/>
            <a:ext cx="1143008" cy="1000132"/>
          </a:xfrm>
          <a:prstGeom prst="actionButtonHel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build="allAtOnce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uiExpand="1" build="allAtOnce" animBg="1"/>
      <p:bldP spid="36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2 из 11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1619228" cy="1567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Картинка 20 из 39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643182"/>
            <a:ext cx="1824029" cy="2287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00034" y="5000636"/>
            <a:ext cx="2209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1. Слива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86116" y="5357826"/>
            <a:ext cx="243688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2. Вишня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15074" y="5072074"/>
            <a:ext cx="25432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3. Яблоко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285728"/>
            <a:ext cx="319209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Картинка 10 из 98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000372"/>
            <a:ext cx="1519215" cy="1519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33333 0.0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33073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33073 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34479 -0.007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5852" y="357166"/>
            <a:ext cx="67306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Верно ли, что все эти  сказки написал Х. К. Андерсен?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Какая сказка лишняя в этой «цепочке»?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08" y="5929330"/>
            <a:ext cx="521546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3.Снежная королева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0628" y="3071810"/>
            <a:ext cx="391164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2. </a:t>
            </a:r>
            <a:r>
              <a:rPr lang="ru-RU" sz="4000" b="1" dirty="0" err="1" smtClean="0"/>
              <a:t>Дюймовочка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3143248"/>
            <a:ext cx="21788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1. Репка</a:t>
            </a:r>
            <a:endParaRPr lang="ru-RU" sz="4000" b="1" dirty="0"/>
          </a:p>
        </p:txBody>
      </p:sp>
      <p:pic>
        <p:nvPicPr>
          <p:cNvPr id="43010" name="Picture 2" descr="http://fenixclub.com/uploads/52319/img-253189-84b3db8d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998917"/>
            <a:ext cx="2533893" cy="1914497"/>
          </a:xfrm>
          <a:prstGeom prst="rect">
            <a:avLst/>
          </a:prstGeom>
          <a:noFill/>
        </p:spPr>
      </p:pic>
      <p:pic>
        <p:nvPicPr>
          <p:cNvPr id="43012" name="Picture 4" descr="Картинка 159 из 41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85860"/>
            <a:ext cx="2286015" cy="1758961"/>
          </a:xfrm>
          <a:prstGeom prst="rect">
            <a:avLst/>
          </a:prstGeom>
          <a:noFill/>
        </p:spPr>
      </p:pic>
      <p:pic>
        <p:nvPicPr>
          <p:cNvPr id="43014" name="Picture 6" descr="Картинка 5 из 116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68953"/>
            <a:ext cx="3000396" cy="1855246"/>
          </a:xfrm>
          <a:prstGeom prst="rect">
            <a:avLst/>
          </a:prstGeom>
          <a:noFill/>
        </p:spPr>
      </p:pic>
      <p:sp>
        <p:nvSpPr>
          <p:cNvPr id="16" name="Управляющая кнопка: справка 15">
            <a:hlinkClick r:id="" action="ppaction://hlinkshowjump?jump=nextslide" highlightClick="1"/>
          </p:cNvPr>
          <p:cNvSpPr/>
          <p:nvPr/>
        </p:nvSpPr>
        <p:spPr>
          <a:xfrm>
            <a:off x="4071934" y="1428736"/>
            <a:ext cx="1357322" cy="1285884"/>
          </a:xfrm>
          <a:prstGeom prst="actionButtonHelp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28992" y="5214950"/>
            <a:ext cx="21788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1. Репка</a:t>
            </a:r>
            <a:endParaRPr lang="ru-RU" sz="4000" b="1" dirty="0"/>
          </a:p>
        </p:txBody>
      </p:sp>
      <p:pic>
        <p:nvPicPr>
          <p:cNvPr id="43014" name="Picture 6" descr="Картинка 5 из 116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123253" cy="378621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71802" y="0"/>
            <a:ext cx="319209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6000768"/>
            <a:ext cx="6902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(Русская народная сказка)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8992" y="428604"/>
            <a:ext cx="467890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Незнайка считает, что времена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года следуют в таком порядке: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зима, лето, весна, осень. Что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 перепутал 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Картинка 24 из 544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1"/>
            <a:ext cx="2857520" cy="2143140"/>
          </a:xfrm>
          <a:prstGeom prst="rect">
            <a:avLst/>
          </a:prstGeom>
          <a:noFill/>
        </p:spPr>
      </p:pic>
      <p:pic>
        <p:nvPicPr>
          <p:cNvPr id="46084" name="Picture 4" descr="Картинка 32 из 544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85992"/>
            <a:ext cx="2881333" cy="2161000"/>
          </a:xfrm>
          <a:prstGeom prst="rect">
            <a:avLst/>
          </a:prstGeom>
          <a:noFill/>
        </p:spPr>
      </p:pic>
      <p:pic>
        <p:nvPicPr>
          <p:cNvPr id="46086" name="Picture 6" descr="Картинка 41 из 544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286124"/>
            <a:ext cx="2500330" cy="187524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28860" y="4071942"/>
            <a:ext cx="19077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2. Лето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24" y="4929198"/>
            <a:ext cx="21579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3. Весна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2714620"/>
            <a:ext cx="195598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1. Зима</a:t>
            </a:r>
            <a:endParaRPr lang="ru-RU" sz="4000" b="1" dirty="0"/>
          </a:p>
        </p:txBody>
      </p:sp>
      <p:pic>
        <p:nvPicPr>
          <p:cNvPr id="46088" name="Picture 8" descr="Картинка 83 из 5440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286256"/>
            <a:ext cx="2500330" cy="18752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43702" y="5929330"/>
            <a:ext cx="206999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4.Осень</a:t>
            </a:r>
            <a:endParaRPr lang="ru-RU" sz="4000" b="1" dirty="0"/>
          </a:p>
        </p:txBody>
      </p:sp>
      <p:sp>
        <p:nvSpPr>
          <p:cNvPr id="16" name="Управляющая кнопка: справка 15">
            <a:hlinkClick r:id="rId6" action="ppaction://hlinksldjump" highlightClick="1"/>
          </p:cNvPr>
          <p:cNvSpPr/>
          <p:nvPr/>
        </p:nvSpPr>
        <p:spPr>
          <a:xfrm>
            <a:off x="7500958" y="2428868"/>
            <a:ext cx="1285884" cy="1214446"/>
          </a:xfrm>
          <a:prstGeom prst="actionButtonHelp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Картинка 3 из 384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714883"/>
            <a:ext cx="1214446" cy="1943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2" grpId="0" animBg="1"/>
      <p:bldP spid="14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а 24 из 544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1"/>
            <a:ext cx="2857520" cy="2143140"/>
          </a:xfrm>
          <a:prstGeom prst="rect">
            <a:avLst/>
          </a:prstGeom>
          <a:noFill/>
        </p:spPr>
      </p:pic>
      <p:pic>
        <p:nvPicPr>
          <p:cNvPr id="46084" name="Picture 4" descr="Картинка 32 из 544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85992"/>
            <a:ext cx="2881333" cy="2161000"/>
          </a:xfrm>
          <a:prstGeom prst="rect">
            <a:avLst/>
          </a:prstGeom>
          <a:noFill/>
        </p:spPr>
      </p:pic>
      <p:pic>
        <p:nvPicPr>
          <p:cNvPr id="46086" name="Picture 6" descr="Картинка 41 из 544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286124"/>
            <a:ext cx="2500330" cy="187524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28860" y="4071942"/>
            <a:ext cx="19077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2. Лето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24" y="4929198"/>
            <a:ext cx="21579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3. Весна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2714620"/>
            <a:ext cx="195598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1. Зима</a:t>
            </a:r>
            <a:endParaRPr lang="ru-RU" sz="4000" b="1" dirty="0"/>
          </a:p>
        </p:txBody>
      </p:sp>
      <p:pic>
        <p:nvPicPr>
          <p:cNvPr id="46088" name="Picture 8" descr="Картинка 83 из 5440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286256"/>
            <a:ext cx="2500330" cy="18752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16" y="5929330"/>
            <a:ext cx="206999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4.Осень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500042"/>
            <a:ext cx="319209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Ответ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Управляющая кнопка: в конец 17">
            <a:hlinkClick r:id="rId6" action="ppaction://hlinksldjump" highlightClick="1"/>
          </p:cNvPr>
          <p:cNvSpPr/>
          <p:nvPr/>
        </p:nvSpPr>
        <p:spPr>
          <a:xfrm>
            <a:off x="857224" y="6000768"/>
            <a:ext cx="571504" cy="5715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4809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6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25191 0.167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1319 L -0.23611 -0.120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6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0.04282 L -0.20851 -0.0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642918"/>
            <a:ext cx="335758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 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428868"/>
            <a:ext cx="827502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За две минуты из данного слова составьте </a:t>
            </a:r>
          </a:p>
          <a:p>
            <a:r>
              <a:rPr lang="ru-RU" sz="3200" dirty="0" smtClean="0"/>
              <a:t>как можно больше слов - существительных</a:t>
            </a:r>
            <a:endParaRPr lang="ru-RU" sz="3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42910" y="3786190"/>
            <a:ext cx="7715304" cy="2714644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Arial" pitchFamily="34" charset="0"/>
                <a:cs typeface="Arial" pitchFamily="34" charset="0"/>
              </a:rPr>
              <a:t>СНЕГОПАД</a:t>
            </a:r>
            <a:endParaRPr lang="ru-RU" sz="8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428596" y="285728"/>
            <a:ext cx="1428760" cy="128588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715140" y="642918"/>
            <a:ext cx="857256" cy="785818"/>
          </a:xfrm>
          <a:prstGeom prst="star5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643834" y="214290"/>
            <a:ext cx="857256" cy="78581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8001024" y="1000108"/>
            <a:ext cx="857256" cy="785818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06839">
            <a:off x="61342" y="634816"/>
            <a:ext cx="342902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ФИНАЛ</a:t>
            </a:r>
            <a:endParaRPr lang="ru-RU" sz="60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214282" y="2143116"/>
            <a:ext cx="1285884" cy="1214446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2214546" y="5000636"/>
            <a:ext cx="1285884" cy="12144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857356" y="1357298"/>
            <a:ext cx="1285884" cy="1214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358082" y="1357298"/>
            <a:ext cx="1285884" cy="1214446"/>
          </a:xfrm>
          <a:prstGeom prst="star5">
            <a:avLst/>
          </a:prstGeom>
          <a:solidFill>
            <a:srgbClr val="0033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858116" y="3000372"/>
            <a:ext cx="1285884" cy="121444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000496" y="714356"/>
            <a:ext cx="1285884" cy="1214446"/>
          </a:xfrm>
          <a:prstGeom prst="star5">
            <a:avLst/>
          </a:prstGeom>
          <a:solidFill>
            <a:srgbClr val="30D9F0"/>
          </a:solidFill>
          <a:ln>
            <a:solidFill>
              <a:srgbClr val="30D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768" y="4572008"/>
            <a:ext cx="1285884" cy="1214446"/>
          </a:xfrm>
          <a:prstGeom prst="star5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5715008" y="1142984"/>
            <a:ext cx="1285884" cy="1214446"/>
          </a:xfrm>
          <a:prstGeom prst="star5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000628" y="5072074"/>
            <a:ext cx="1285884" cy="1214446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14282" y="4786322"/>
            <a:ext cx="1285884" cy="1214446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2786058"/>
            <a:ext cx="671517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ПОЗДРАВЛЯЕМ</a:t>
            </a:r>
          </a:p>
          <a:p>
            <a:pPr algn="ctr"/>
            <a:r>
              <a:rPr lang="ru-RU" sz="6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победителя!</a:t>
            </a:r>
            <a:endParaRPr lang="ru-RU" sz="60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357166"/>
            <a:ext cx="506600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AutoShape 3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0298" y="1928802"/>
            <a:ext cx="1042988" cy="1042987"/>
          </a:xfrm>
          <a:prstGeom prst="actionButtonHelp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AutoShape 3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1934" y="1928802"/>
            <a:ext cx="1042988" cy="1042987"/>
          </a:xfrm>
          <a:prstGeom prst="actionButtonHelp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3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43570" y="1928802"/>
            <a:ext cx="1042988" cy="1042987"/>
          </a:xfrm>
          <a:prstGeom prst="actionButtonHelp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3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0628" y="3214686"/>
            <a:ext cx="1042988" cy="1042987"/>
          </a:xfrm>
          <a:prstGeom prst="actionButtonHelp">
            <a:avLst/>
          </a:prstGeom>
          <a:solidFill>
            <a:srgbClr val="FF33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3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86116" y="3214686"/>
            <a:ext cx="1042988" cy="1042987"/>
          </a:xfrm>
          <a:prstGeom prst="actionButtonHelp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857628"/>
            <a:ext cx="1363815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4825236"/>
            <a:ext cx="2545643" cy="1386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4786322"/>
            <a:ext cx="1857387" cy="1393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1571612"/>
            <a:ext cx="1304652" cy="1906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3929066"/>
            <a:ext cx="1392573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71934" y="4500570"/>
            <a:ext cx="1357323" cy="1978605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/>
          <p:cNvSpPr txBox="1"/>
          <p:nvPr/>
        </p:nvSpPr>
        <p:spPr>
          <a:xfrm>
            <a:off x="3929058" y="6215082"/>
            <a:ext cx="16430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МАРТЫШКА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5929330"/>
            <a:ext cx="10715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ПРИНЦ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2976" y="6357958"/>
            <a:ext cx="2714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СПЯЩАЯ КРАСАВИЦА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2198" y="6215082"/>
            <a:ext cx="9156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МАША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3834" y="5929330"/>
            <a:ext cx="13564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КРАСНАЯ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ШАПОЧКА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9520" y="3286124"/>
            <a:ext cx="15001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ЦАРЕВНА –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ЛЯГУШКА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86776" y="1571612"/>
            <a:ext cx="5084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15272" y="4357694"/>
            <a:ext cx="489236" cy="70788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4414" y="3929066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5984" y="5500702"/>
            <a:ext cx="45578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5500702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57884" y="5286388"/>
            <a:ext cx="5000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58" y="1571612"/>
            <a:ext cx="1428759" cy="1905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1357290" y="1500174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596" y="3357562"/>
            <a:ext cx="12706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КОЛОБОК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1363815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214950"/>
            <a:ext cx="2545643" cy="1386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286388"/>
            <a:ext cx="1857387" cy="1393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85728"/>
            <a:ext cx="1304652" cy="1906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857496"/>
            <a:ext cx="1428760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643446"/>
            <a:ext cx="1357323" cy="1978605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/>
          <p:cNvSpPr txBox="1"/>
          <p:nvPr/>
        </p:nvSpPr>
        <p:spPr>
          <a:xfrm>
            <a:off x="4500562" y="6286520"/>
            <a:ext cx="16430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МАРТЫШКА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929198"/>
            <a:ext cx="10715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ПРИНЦ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5852" y="6286520"/>
            <a:ext cx="2714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СПЯЩАЯ КРАСАВИЦА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5272" y="6286520"/>
            <a:ext cx="9156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МАША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2396" y="4429132"/>
            <a:ext cx="1427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КРАСНАЯ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ШАПОЧКА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0958" y="2071678"/>
            <a:ext cx="15001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ЦАРЕВНА –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ЛЯГУШКА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2528" y="214290"/>
            <a:ext cx="437035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3834" y="3000372"/>
            <a:ext cx="489236" cy="70788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1538" y="2928934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0430" y="5214950"/>
            <a:ext cx="45578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0562" y="5572140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454" y="5857892"/>
            <a:ext cx="5000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57166"/>
            <a:ext cx="1428759" cy="1905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1214414" y="357166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2285992"/>
            <a:ext cx="12706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КОЛОБОК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1670" y="1643050"/>
            <a:ext cx="5072098" cy="2831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«… к старости слаба глазами стала,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 у людей она слыхала, что это зло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еще не так  большой руки: лишь стоит завести очки. Вертит  очками так и сяк: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очки не действуют никак. Она с досады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с печали о камень так хватила их, что только брызги засверкали».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 ком  идет речь?</a:t>
            </a:r>
          </a:p>
          <a:p>
            <a:endParaRPr lang="ru-RU" dirty="0"/>
          </a:p>
        </p:txBody>
      </p:sp>
      <p:sp>
        <p:nvSpPr>
          <p:cNvPr id="38" name="Управляющая кнопка: справка 37">
            <a:hlinkClick r:id="rId9" action="ppaction://hlinksldjump" highlightClick="1"/>
          </p:cNvPr>
          <p:cNvSpPr/>
          <p:nvPr/>
        </p:nvSpPr>
        <p:spPr>
          <a:xfrm>
            <a:off x="3929058" y="142852"/>
            <a:ext cx="1357322" cy="1214446"/>
          </a:xfrm>
          <a:prstGeom prst="actionButtonHelp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85860"/>
            <a:ext cx="3230056" cy="4708537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714612" y="5786454"/>
            <a:ext cx="392909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Мартышка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786058"/>
            <a:ext cx="91403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00298" y="142852"/>
            <a:ext cx="4500594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зад 11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428628" cy="42862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1363815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214950"/>
            <a:ext cx="2545643" cy="1386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286388"/>
            <a:ext cx="1857387" cy="1393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85728"/>
            <a:ext cx="1304652" cy="1906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857496"/>
            <a:ext cx="1428760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643446"/>
            <a:ext cx="1357323" cy="1978605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/>
          <p:cNvSpPr txBox="1"/>
          <p:nvPr/>
        </p:nvSpPr>
        <p:spPr>
          <a:xfrm>
            <a:off x="4500562" y="6286520"/>
            <a:ext cx="16430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МАРТЫШКА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929198"/>
            <a:ext cx="10715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ПРИНЦ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5852" y="6286520"/>
            <a:ext cx="2714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СПЯЩАЯ КРАСАВИЦА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5272" y="6286520"/>
            <a:ext cx="9156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МАША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2396" y="4429132"/>
            <a:ext cx="1427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КРАСНАЯ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ШАПОЧКА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0958" y="2071678"/>
            <a:ext cx="15001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ЦАРЕВНА –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ЛЯГУШКА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2528" y="214290"/>
            <a:ext cx="437035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3834" y="3000372"/>
            <a:ext cx="489236" cy="70788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1538" y="2928934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0430" y="5214950"/>
            <a:ext cx="45578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0562" y="5572140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454" y="5857892"/>
            <a:ext cx="5000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57166"/>
            <a:ext cx="1428759" cy="1905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1214414" y="357166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2285992"/>
            <a:ext cx="12706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КОЛОБОК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1670" y="1643050"/>
            <a:ext cx="507209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«…и пустил стрелу старший брат,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упала стрела на боярский двор,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подняла ее боярская дочь.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Пустил  стрелу средний  брат,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упала стрела на купеческий двор,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подняла ее купеческая дочь,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пустил младший брат —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попала стрела в грязное болото…».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Кто поднял стрелу?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Управляющая кнопка: справка 37">
            <a:hlinkClick r:id="rId9" action="ppaction://hlinksldjump" highlightClick="1"/>
          </p:cNvPr>
          <p:cNvSpPr/>
          <p:nvPr/>
        </p:nvSpPr>
        <p:spPr>
          <a:xfrm>
            <a:off x="3643306" y="142852"/>
            <a:ext cx="1357322" cy="1214446"/>
          </a:xfrm>
          <a:prstGeom prst="actionButtonHelp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3438523" cy="4528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2643182"/>
            <a:ext cx="93326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6000768"/>
            <a:ext cx="515057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Царевна - лягушка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0"/>
            <a:ext cx="346441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428628" cy="42862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1363815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214950"/>
            <a:ext cx="2545643" cy="1386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286388"/>
            <a:ext cx="1857387" cy="1393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85728"/>
            <a:ext cx="1304652" cy="1906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857496"/>
            <a:ext cx="1428760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643446"/>
            <a:ext cx="1357323" cy="1978605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/>
          <p:cNvSpPr txBox="1"/>
          <p:nvPr/>
        </p:nvSpPr>
        <p:spPr>
          <a:xfrm>
            <a:off x="4500562" y="6286520"/>
            <a:ext cx="16430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МАРТЫШКА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929198"/>
            <a:ext cx="10715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ПРИНЦ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5852" y="6286520"/>
            <a:ext cx="2714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СПЯЩАЯ КРАСАВИЦА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5272" y="6286520"/>
            <a:ext cx="9156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МАША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2396" y="4429132"/>
            <a:ext cx="1427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КРАСНАЯ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ШАПОЧКА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0958" y="2071678"/>
            <a:ext cx="15001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ЦАРЕВНА –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ЛЯГУШКА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2528" y="214290"/>
            <a:ext cx="437035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3834" y="3000372"/>
            <a:ext cx="489236" cy="70788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1538" y="2928934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0430" y="5214950"/>
            <a:ext cx="45578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0562" y="5572140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454" y="5857892"/>
            <a:ext cx="5000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57166"/>
            <a:ext cx="1428759" cy="1905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1214414" y="357166"/>
            <a:ext cx="4286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2285992"/>
            <a:ext cx="12706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КОЛОБОК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1670" y="1643050"/>
            <a:ext cx="5000660" cy="25668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8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Этот герой повстречал на своем пути</a:t>
            </a:r>
          </a:p>
          <a:p>
            <a:pPr algn="ctr"/>
            <a:r>
              <a:rPr lang="ru-RU" sz="268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зайца, медведя, волка и лису.</a:t>
            </a:r>
          </a:p>
          <a:p>
            <a:pPr algn="ctr"/>
            <a:r>
              <a:rPr lang="ru-RU" sz="268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только лисе удалось его обхитрить. </a:t>
            </a:r>
          </a:p>
          <a:p>
            <a:pPr algn="ctr"/>
            <a:r>
              <a:rPr lang="ru-RU" sz="268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Кого же обхитрила лиса?</a:t>
            </a:r>
            <a:endParaRPr lang="ru-RU" sz="268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Управляющая кнопка: справка 37">
            <a:hlinkClick r:id="rId9" action="ppaction://hlinksldjump" highlightClick="1"/>
          </p:cNvPr>
          <p:cNvSpPr/>
          <p:nvPr/>
        </p:nvSpPr>
        <p:spPr>
          <a:xfrm>
            <a:off x="3786182" y="142852"/>
            <a:ext cx="1357322" cy="1214446"/>
          </a:xfrm>
          <a:prstGeom prst="actionButtonHelp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1061</TotalTime>
  <Words>739</Words>
  <Application>Microsoft Office PowerPoint</Application>
  <PresentationFormat>Экран (4:3)</PresentationFormat>
  <Paragraphs>353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 Unicode MS</vt:lpstr>
      <vt:lpstr>Arial</vt:lpstr>
      <vt:lpstr>Book Antiqua</vt:lpstr>
      <vt:lpstr>Bookman Old Style</vt:lpstr>
      <vt:lpstr>Cambria</vt:lpstr>
      <vt:lpstr>Comic Sans MS</vt:lpstr>
      <vt:lpstr>Rockwell</vt:lpstr>
      <vt:lpstr>Wingdings 2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</dc:title>
  <dc:creator>Пользователь</dc:creator>
  <cp:lastModifiedBy>Admin</cp:lastModifiedBy>
  <cp:revision>114</cp:revision>
  <dcterms:created xsi:type="dcterms:W3CDTF">2011-12-19T12:12:32Z</dcterms:created>
  <dcterms:modified xsi:type="dcterms:W3CDTF">2016-11-14T14:59:53Z</dcterms:modified>
</cp:coreProperties>
</file>